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324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Entire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regularities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stages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whole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whole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Laws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Lecture4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educators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pupils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specially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organized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developing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aimed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achieving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intended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traits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qualities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pupils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b="1" u="sng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u="sng" dirty="0" err="1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ru-RU" sz="9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u="sng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u="sng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u="sng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9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u="sng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96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stimulation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cognitive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cognitive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mastering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abilities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abilities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talents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dialectical-materialistic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worldview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moral-aesthetic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developing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8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functioning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holistic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continuity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purposefulness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integration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differentiation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joint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teachers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pupils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naturalness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culturally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appropriate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collective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consistency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systematicness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unity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adequacy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self-management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optimization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Yu.K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Babansky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reduction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accordance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psychological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situation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6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classical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consists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six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forms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component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educator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pupil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intended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achieving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generations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passed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achieve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accordance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chosen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Methods-actions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transmitted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accepted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processed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produced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Structural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process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64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332166"/>
              </p:ext>
            </p:extLst>
          </p:nvPr>
        </p:nvGraphicFramePr>
        <p:xfrm>
          <a:off x="611560" y="980728"/>
          <a:ext cx="7920879" cy="5622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025"/>
                <a:gridCol w="3960854"/>
              </a:tblGrid>
              <a:tr h="103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Teacher's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Activities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trainees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Explaining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goals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objectives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learning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1. Own activities to create a positive motivation for learning.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Familiarization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with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new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knowledge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phenomena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events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objects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laws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).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2. </a:t>
                      </a:r>
                      <a:r>
                        <a:rPr lang="ru-RU" sz="1600" dirty="0" err="1">
                          <a:effectLst/>
                        </a:rPr>
                        <a:t>The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perception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of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new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knowledge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skills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3. Management of the process of awareness and acquisition of knowledge, skills.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3. </a:t>
                      </a:r>
                      <a:r>
                        <a:rPr lang="ru-RU" sz="1600" dirty="0" err="1">
                          <a:effectLst/>
                        </a:rPr>
                        <a:t>Analysis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synthesis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comparison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systematization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cognition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scientific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principl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4. </a:t>
                      </a:r>
                      <a:r>
                        <a:rPr lang="ru-RU" sz="1600" dirty="0" err="1">
                          <a:effectLst/>
                        </a:rPr>
                        <a:t>knowledge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of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scientific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principles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understanding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of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cause-effect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relationships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5. Managing the transition from theory to practice.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5. </a:t>
                      </a:r>
                      <a:r>
                        <a:rPr lang="ru-RU" sz="1600" dirty="0" err="1">
                          <a:effectLst/>
                        </a:rPr>
                        <a:t>Acquisition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of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skills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and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their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systematization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6. Organization of heuristic and research activities.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6. </a:t>
                      </a:r>
                      <a:r>
                        <a:rPr lang="ru-RU" sz="1600" dirty="0" err="1">
                          <a:effectLst/>
                        </a:rPr>
                        <a:t>Practical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activity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on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the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independent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solution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of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the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arising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problems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Verification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assessment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changes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learning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and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development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dirty="0">
                          <a:effectLst/>
                        </a:rPr>
                        <a:t>7. </a:t>
                      </a:r>
                      <a:r>
                        <a:rPr lang="ru-RU" sz="1600" dirty="0" err="1">
                          <a:effectLst/>
                        </a:rPr>
                        <a:t>Self-monitoring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self-diagnosis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of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achievements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  <a:p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7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Purpose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foresight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generalized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mental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formations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accordance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selected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correlated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Purpose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philosophical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philosophy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transferred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sciences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foresight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Leading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reflection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mind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3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inextricably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linked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portion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teacher's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awareness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ways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arises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prepare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transition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ignorance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misunderstanding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inability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skill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,"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helplessness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independence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component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3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consists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setting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Diagnostics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students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Formulation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depending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features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Designing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achieve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Implementation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progress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implementation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Adjustment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Summing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classifying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patterns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Podlasyi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essence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regularity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depend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pupil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included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viewed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holistic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Didactic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component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meaningful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procedural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>
              <a:buNone/>
            </a:pP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7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790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Entire pedagogical process as a system. The regularities and stages of the whole pedagogical process. The upbringing, methods, forms and types of the whole pedagogical process. Laws and Principles of Upbringing. Lecture4 </vt:lpstr>
      <vt:lpstr>Презентация PowerPoint</vt:lpstr>
      <vt:lpstr>Basic principles of the organization and functioning of the pedagogical process </vt:lpstr>
      <vt:lpstr>Structure of the pedagogical process </vt:lpstr>
      <vt:lpstr>Презентация PowerPoint</vt:lpstr>
      <vt:lpstr>Презентация PowerPoint</vt:lpstr>
      <vt:lpstr>Презентация PowerPoint</vt:lpstr>
      <vt:lpstr>The management process consists of the following components: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Entire pedagogical process as a system. The regularities and stages of the whole pedagogical process. The upbringing, methods, forms and types of the whole pedagogical process. Laws and Principles of Upbringing. Lecture4</dc:title>
  <dc:creator>Admin</dc:creator>
  <cp:lastModifiedBy>Asus</cp:lastModifiedBy>
  <cp:revision>8</cp:revision>
  <dcterms:created xsi:type="dcterms:W3CDTF">2018-09-22T16:14:50Z</dcterms:created>
  <dcterms:modified xsi:type="dcterms:W3CDTF">2018-09-25T02:53:15Z</dcterms:modified>
</cp:coreProperties>
</file>